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58" r:id="rId4"/>
    <p:sldId id="257" r:id="rId5"/>
    <p:sldId id="261" r:id="rId6"/>
    <p:sldId id="262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6" autoAdjust="0"/>
    <p:restoredTop sz="95701"/>
  </p:normalViewPr>
  <p:slideViewPr>
    <p:cSldViewPr snapToGrid="0" snapToObjects="1">
      <p:cViewPr varScale="1">
        <p:scale>
          <a:sx n="72" d="100"/>
          <a:sy n="72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2D09FC70-D30F-B645-91F4-04E2A8AB8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" y="5935"/>
            <a:ext cx="12192000" cy="6846131"/>
          </a:xfrm>
          <a:prstGeom prst="rect">
            <a:avLst/>
          </a:prstGeom>
          <a:noFill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E13AE2-A2BC-3341-87FC-8EF53BF3081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857977"/>
            <a:ext cx="9144000" cy="646331"/>
          </a:xfrm>
          <a:noFill/>
        </p:spPr>
        <p:txBody>
          <a:bodyPr wrap="square" rtlCol="0">
            <a:spAutoFit/>
          </a:bodyPr>
          <a:lstStyle>
            <a:lvl1pPr algn="ctr">
              <a:defRPr lang="fr-FR" sz="4000" b="1">
                <a:solidFill>
                  <a:schemeClr val="bg1"/>
                </a:solidFill>
                <a:latin typeface="Frutiger LT Std 55 Roman" panose="020B0602020204020204" pitchFamily="34" charset="0"/>
                <a:ea typeface="+mn-ea"/>
                <a:cs typeface="+mn-cs"/>
              </a:defRPr>
            </a:lvl1pPr>
          </a:lstStyle>
          <a:p>
            <a:pPr marL="0" lvl="0"/>
            <a:r>
              <a:rPr lang="fr-FR" dirty="0"/>
              <a:t>Atelier 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A5EF5D-B606-2745-B9EB-2540F7F1C1F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896" y="4999512"/>
            <a:ext cx="4114800" cy="1850298"/>
          </a:xfrm>
        </p:spPr>
        <p:txBody>
          <a:bodyPr>
            <a:noAutofit/>
          </a:bodyPr>
          <a:lstStyle>
            <a:lvl1pPr marL="0" indent="0" algn="ctr">
              <a:buNone/>
              <a:defRPr lang="fr-FR" sz="2400" b="1" kern="1200" dirty="0">
                <a:solidFill>
                  <a:schemeClr val="bg1"/>
                </a:solidFill>
                <a:latin typeface="Frutiger LT Std 55 Roman" panose="020B0602020204020204" pitchFamily="34" charset="0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>
                <a:solidFill>
                  <a:srgbClr val="0055A0"/>
                </a:solidFill>
              </a:rPr>
              <a:t>Prénom NOM Responsable</a:t>
            </a:r>
            <a:br>
              <a:rPr lang="fr-FR" dirty="0">
                <a:solidFill>
                  <a:srgbClr val="0055A0"/>
                </a:solidFill>
              </a:rPr>
            </a:br>
            <a:r>
              <a:rPr lang="fr-FR" dirty="0">
                <a:solidFill>
                  <a:srgbClr val="0055A0"/>
                </a:solidFill>
              </a:rPr>
              <a:t>email</a:t>
            </a:r>
            <a:br>
              <a:rPr lang="fr-FR" dirty="0">
                <a:solidFill>
                  <a:srgbClr val="0055A0"/>
                </a:solidFill>
              </a:rPr>
            </a:br>
            <a:r>
              <a:rPr lang="fr-FR" dirty="0">
                <a:solidFill>
                  <a:srgbClr val="0055A0"/>
                </a:solidFill>
              </a:rPr>
              <a:t>Tél</a:t>
            </a:r>
          </a:p>
        </p:txBody>
      </p:sp>
    </p:spTree>
    <p:extLst>
      <p:ext uri="{BB962C8B-B14F-4D97-AF65-F5344CB8AC3E}">
        <p14:creationId xmlns:p14="http://schemas.microsoft.com/office/powerpoint/2010/main" val="278140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E98385-9546-3142-A2A0-65C9C65E3B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73F5502-25F1-A14E-B72B-30E23473B8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3E72E-5B46-984A-A05B-C46572B67C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2E9B844-AF87-D74A-B0DD-6E0EF14F6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0EC41D-C904-6241-A053-91B876FD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355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7B60B5D-C866-484B-AE14-3ACDB491D0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485EDD-F9D9-444D-82E1-9D371E8BD0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EF2D2D-53DF-F14D-B094-D06B495E880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D32AE4-4DE6-9C4C-B022-684905BBB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22D3DB-BA2D-3843-BE9A-FA655C3DC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9753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9102F5-BDDE-1C4F-9E88-BAF7B7060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193590-BD85-C743-A767-1C600DE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E5A1876-A1EA-6C4B-8728-BCDCFF4EC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F6759-CC0B-7B46-829E-37F884FA6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65FDE9-3FEA-E941-9899-B8C531EE8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6199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6DD24C-3694-C549-B2BA-4235CBB8B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F55684A-5998-F549-9FDB-B06D31560A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999F0F-C6D3-9449-A86D-8CF82E5618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0440FFC-1D11-394E-83EB-31CE7E049D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649B1A-270D-FA44-90D0-CF33D35D3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42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885A4C-F7E4-3046-8168-B67CA5B20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05DF66-5744-F749-98D9-94829A5782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596AB9F-0652-1041-83D6-A4F097262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986358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BF1CF9-C945-DD41-8D1A-4B8A0B626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6A5DC4-5675-684F-A672-A42906CD0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8398FFE-FFB0-684C-8B3B-EC4EB63915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44729404-F21E-8B42-B504-CD0D3777A6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55D8DAE-E64C-6249-95B2-606D229D4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A28D475-540A-6744-863F-AE3CF6BE9E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A6626CC-F93F-FF49-8634-35172E267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672067C7-7B5E-9C44-BF9E-3FAAC1663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037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844346-45F8-9246-976D-98DF22BE5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3886EBB-F12A-7C46-ACE6-52B4601325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27568A1-AE73-884F-82FC-2C9C81125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22B75D0-CF36-9B44-8C6F-9B4C8C02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3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60FCD1E-5D42-EB4E-82C4-CD8DBE9CE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11F48FB-B1FA-E64C-AC68-ABBC7EDC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C23505C-00BD-BA48-9AAF-BC0301FF4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354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64ED1A-B4A5-B64D-ABD3-537A74BD2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568449-7589-5240-A5C2-729AAD07C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6A083E-FDB8-1440-B25C-87A4F0F03A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1D4D753-FAA1-B840-ADCD-4A6575E119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C5E6864-BFC4-F441-99A3-52F944A52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88D1994-E313-7A42-BFA0-0329434AC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207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47C271-35A8-E845-BF14-32105B91F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857F2F-EF5C-8F4C-B5FE-5447BBC403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294CDAC-BD73-1246-9A47-BD73DCC23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BC0E3-153E-3E45-821D-93F276BC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2E82C3-2EB0-7C49-9965-E84B10948E84}" type="datetimeFigureOut">
              <a:rPr lang="fr-FR" smtClean="0"/>
              <a:t>27/05/2021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3399A28-F501-FB4C-AAF6-17333608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C117F90-F4C7-294B-AF79-24CFD36A8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1C5EC1C-5EB0-1643-AD26-E0E9C287A8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1001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C1A50093-BE07-7C45-8FF0-A4EE1EFA908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"/>
            <a:ext cx="12192000" cy="6856811"/>
          </a:xfrm>
          <a:prstGeom prst="rect">
            <a:avLst/>
          </a:prstGeom>
        </p:spPr>
      </p:pic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440245D-E2EF-6D43-86F1-24F6D3C55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5029"/>
            <a:ext cx="10515600" cy="64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A1A189-812D-5F4A-8903-1EFBF651F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7673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rutiger LT Std 55 Roman" panose="020B0602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Frutiger LT Std 55 Roman" panose="020B0602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edmonde.poisnel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conomicsandpeace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https://www.surveymonkey.com/r/ZMQK2V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3B5983-819E-6C4D-B876-850B66FDD0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738545"/>
            <a:ext cx="9144000" cy="1754326"/>
          </a:xfrm>
        </p:spPr>
        <p:txBody>
          <a:bodyPr/>
          <a:lstStyle/>
          <a:p>
            <a:r>
              <a:rPr lang="fr-FR" dirty="0"/>
              <a:t>Séminaire de la Paix Positive</a:t>
            </a:r>
            <a:br>
              <a:rPr lang="fr-FR" dirty="0"/>
            </a:br>
            <a:r>
              <a:rPr lang="fr-FR" dirty="0"/>
              <a:t>Rennes     </a:t>
            </a:r>
            <a:br>
              <a:rPr lang="fr-FR" dirty="0"/>
            </a:br>
            <a:r>
              <a:rPr lang="fr-FR" dirty="0"/>
              <a:t>14 - 16 octobre 2021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541EAC6-F1CA-194D-A3BC-850F00EAD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281" y="5472440"/>
            <a:ext cx="3571121" cy="1104898"/>
          </a:xfrm>
        </p:spPr>
        <p:txBody>
          <a:bodyPr/>
          <a:lstStyle/>
          <a:p>
            <a:pPr algn="l"/>
            <a:r>
              <a:rPr lang="fr-FR" sz="1800" dirty="0"/>
              <a:t>Edmonde POISNEL</a:t>
            </a:r>
          </a:p>
          <a:p>
            <a:pPr algn="l"/>
            <a:r>
              <a:rPr lang="fr-FR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edmonde.poisnel@gmail.com</a:t>
            </a:r>
            <a:endParaRPr lang="fr-FR" sz="1800" dirty="0"/>
          </a:p>
          <a:p>
            <a:pPr algn="l"/>
            <a:r>
              <a:rPr lang="fr-FR" sz="1800" dirty="0"/>
              <a:t>06 80 65 75 01</a:t>
            </a:r>
          </a:p>
        </p:txBody>
      </p:sp>
    </p:spTree>
    <p:extLst>
      <p:ext uri="{BB962C8B-B14F-4D97-AF65-F5344CB8AC3E}">
        <p14:creationId xmlns:p14="http://schemas.microsoft.com/office/powerpoint/2010/main" val="2984357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E650-3E6C-9247-8B88-35C67792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559"/>
            <a:ext cx="10515600" cy="645659"/>
          </a:xfrm>
        </p:spPr>
        <p:txBody>
          <a:bodyPr>
            <a:normAutofit fontScale="90000"/>
          </a:bodyPr>
          <a:lstStyle/>
          <a:p>
            <a:r>
              <a:rPr lang="fr-FR" dirty="0"/>
              <a:t>Le concept de la Paix Positive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DA1F2-ED66-BA4A-B32F-791F9CE3F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51123"/>
            <a:ext cx="10515600" cy="3588354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L’I.E.P. </a:t>
            </a:r>
            <a:r>
              <a:rPr lang="fr-FR" sz="2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Institut pour l’économie et la paix</a:t>
            </a:r>
            <a:r>
              <a:rPr lang="fr-FR" sz="2400" dirty="0"/>
              <a:t>, est un groupe de réflexion indépendant parmi les plus influents dans l’étude de la paix et des conflits, pour résoudre les causes des conflits et créer les conditions favorables à la paix.</a:t>
            </a:r>
          </a:p>
          <a:p>
            <a:pPr algn="just"/>
            <a:r>
              <a:rPr lang="fr-FR" sz="2400" dirty="0"/>
              <a:t>La paix négative est habituellement définie par l’absence de guerre et de violence collective, la paix positive a une définition différente. </a:t>
            </a:r>
          </a:p>
          <a:p>
            <a:pPr algn="just"/>
            <a:r>
              <a:rPr lang="fr-FR" sz="2400" dirty="0"/>
              <a:t>L’IEP a identifié huit facteurs qui mènent à la paix positive: niveaux de corruption, acceptation des droits des autres, libre circulation de l’information, …</a:t>
            </a:r>
          </a:p>
          <a:p>
            <a:pPr algn="just"/>
            <a:r>
              <a:rPr lang="fr-FR" sz="2400" dirty="0"/>
              <a:t>Chaque année l’IEP publie un classement des pays du monde, selon un indice basé sur ces huit facteurs</a:t>
            </a:r>
          </a:p>
        </p:txBody>
      </p:sp>
      <p:pic>
        <p:nvPicPr>
          <p:cNvPr id="4" name="Picture 2" descr="Le Rotary noue un nouveau partenariat stratégique avec l'Institut pour  l'économie et la paix – Rotary Club La Baule Atlantique">
            <a:extLst>
              <a:ext uri="{FF2B5EF4-FFF2-40B4-BE49-F238E27FC236}">
                <a16:creationId xmlns:a16="http://schemas.microsoft.com/office/drawing/2014/main" id="{63BB62C2-5E97-4F0B-911C-4D6F7CBC0D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308637"/>
            <a:ext cx="2066694" cy="15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581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E650-3E6C-9247-8B88-35C67792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22375"/>
            <a:ext cx="10515600" cy="645659"/>
          </a:xfrm>
        </p:spPr>
        <p:txBody>
          <a:bodyPr>
            <a:normAutofit fontScale="90000"/>
          </a:bodyPr>
          <a:lstStyle/>
          <a:p>
            <a:r>
              <a:rPr lang="fr-FR" dirty="0"/>
              <a:t>Le ROTARY Centres pour la Paix et l’IEP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DA1F2-ED66-BA4A-B32F-791F9CE3F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1735"/>
            <a:ext cx="10515600" cy="2981770"/>
          </a:xfrm>
        </p:spPr>
        <p:txBody>
          <a:bodyPr>
            <a:normAutofit/>
          </a:bodyPr>
          <a:lstStyle/>
          <a:p>
            <a:pPr algn="l"/>
            <a:r>
              <a:rPr lang="fr-FR" sz="2400" dirty="0"/>
              <a:t>Un partenariat stratégique a été établi entre le Rotary et l’IEP,</a:t>
            </a:r>
          </a:p>
          <a:p>
            <a:pPr algn="just"/>
            <a:r>
              <a:rPr lang="fr-FR" sz="2400" dirty="0"/>
              <a:t>Une formation sur les études techniques réalisées par l’IEP sur la paix positive, élaborée dans le cadre de ce partenariat, est proposée par l’université de la paix positive du Rotary</a:t>
            </a:r>
          </a:p>
          <a:p>
            <a:pPr algn="just"/>
            <a:r>
              <a:rPr lang="fr-FR" sz="2400" dirty="0"/>
              <a:t>L’objectif en est d’aider les participants à utiliser ces concepts pour apprendre comment bâtir une paix durable dans leurs communautés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453FB-F838-4C0B-AA79-BBE6AB3F40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052" y="303437"/>
            <a:ext cx="3742099" cy="130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e Rotary noue un nouveau partenariat stratégique avec l'Institut pour  l'économie et la paix – Rotary Club La Baule Atlantique">
            <a:extLst>
              <a:ext uri="{FF2B5EF4-FFF2-40B4-BE49-F238E27FC236}">
                <a16:creationId xmlns:a16="http://schemas.microsoft.com/office/drawing/2014/main" id="{4A53E1BE-A952-439E-BF30-47D8D9FA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297" y="308638"/>
            <a:ext cx="1738398" cy="1303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07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E650-3E6C-9247-8B88-35C67792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583" y="1117759"/>
            <a:ext cx="4729681" cy="645659"/>
          </a:xfrm>
        </p:spPr>
        <p:txBody>
          <a:bodyPr>
            <a:normAutofit/>
          </a:bodyPr>
          <a:lstStyle/>
          <a:p>
            <a:r>
              <a:rPr lang="fr-FR" sz="3200" dirty="0"/>
              <a:t>Les organisateurs  </a:t>
            </a:r>
          </a:p>
        </p:txBody>
      </p:sp>
      <p:pic>
        <p:nvPicPr>
          <p:cNvPr id="4" name="Picture 2" descr="Le Rotary noue un nouveau partenariat stratégique avec l'Institut pour  l'économie et la paix – Rotary Club La Baule Atlantique">
            <a:extLst>
              <a:ext uri="{FF2B5EF4-FFF2-40B4-BE49-F238E27FC236}">
                <a16:creationId xmlns:a16="http://schemas.microsoft.com/office/drawing/2014/main" id="{3958669F-86C2-4A0D-993F-5B29B40D4A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1894" y="1909663"/>
            <a:ext cx="2066694" cy="154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0B896EA-FC5A-4335-B733-78DE416619F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264" y="4235691"/>
            <a:ext cx="2251247" cy="18214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10F0F3A3-23FD-407E-823B-995C333C76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3636" y="4235691"/>
            <a:ext cx="2620434" cy="172094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E545C5D1-4D77-4A25-BAE9-E005F78AAE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48" y="1886954"/>
            <a:ext cx="4464363" cy="156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A67F583F-1E61-4F83-BE07-C75611E9CB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667" y="1763418"/>
            <a:ext cx="2556734" cy="180779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F65DFF60-53E9-4803-AE3C-421F9FF7AF2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1" y="4649042"/>
            <a:ext cx="2775079" cy="994714"/>
          </a:xfrm>
          <a:prstGeom prst="rect">
            <a:avLst/>
          </a:prstGeom>
        </p:spPr>
      </p:pic>
      <p:sp>
        <p:nvSpPr>
          <p:cNvPr id="14" name="Titre 1">
            <a:extLst>
              <a:ext uri="{FF2B5EF4-FFF2-40B4-BE49-F238E27FC236}">
                <a16:creationId xmlns:a16="http://schemas.microsoft.com/office/drawing/2014/main" id="{D19907CF-EDC7-4BF2-B691-D070DE80C307}"/>
              </a:ext>
            </a:extLst>
          </p:cNvPr>
          <p:cNvSpPr txBox="1">
            <a:spLocks/>
          </p:cNvSpPr>
          <p:nvPr/>
        </p:nvSpPr>
        <p:spPr>
          <a:xfrm>
            <a:off x="196582" y="3783783"/>
            <a:ext cx="4729681" cy="64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utiger LT Std 55 Roman" panose="020B0602020204020204" pitchFamily="34" charset="0"/>
                <a:ea typeface="+mj-ea"/>
                <a:cs typeface="+mj-cs"/>
              </a:defRPr>
            </a:lvl1pPr>
          </a:lstStyle>
          <a:p>
            <a:r>
              <a:rPr lang="fr-FR" sz="3200" dirty="0"/>
              <a:t>Les partenaires  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04CA8AFA-84F8-4D0C-BB80-4F1BE44DE6CD}"/>
              </a:ext>
            </a:extLst>
          </p:cNvPr>
          <p:cNvSpPr txBox="1">
            <a:spLocks/>
          </p:cNvSpPr>
          <p:nvPr/>
        </p:nvSpPr>
        <p:spPr>
          <a:xfrm>
            <a:off x="4801190" y="281999"/>
            <a:ext cx="6529828" cy="64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utiger LT Std 55 Roman" panose="020B0602020204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Séminaire de la Paix Positive</a:t>
            </a:r>
          </a:p>
        </p:txBody>
      </p:sp>
    </p:spTree>
    <p:extLst>
      <p:ext uri="{BB962C8B-B14F-4D97-AF65-F5344CB8AC3E}">
        <p14:creationId xmlns:p14="http://schemas.microsoft.com/office/powerpoint/2010/main" val="1236037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E650-3E6C-9247-8B88-35C67792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80" y="1607311"/>
            <a:ext cx="9731356" cy="909487"/>
          </a:xfrm>
        </p:spPr>
        <p:txBody>
          <a:bodyPr>
            <a:normAutofit/>
          </a:bodyPr>
          <a:lstStyle/>
          <a:p>
            <a:r>
              <a:rPr lang="fr-FR" sz="3200" dirty="0"/>
              <a:t>Contenu de la formation, profil des candidats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DA1F2-ED66-BA4A-B32F-791F9CE3F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826" y="2440863"/>
            <a:ext cx="10515600" cy="3760785"/>
          </a:xfrm>
        </p:spPr>
        <p:txBody>
          <a:bodyPr>
            <a:noAutofit/>
          </a:bodyPr>
          <a:lstStyle/>
          <a:p>
            <a:pPr algn="just"/>
            <a:r>
              <a:rPr lang="fr-FR" sz="2400" dirty="0"/>
              <a:t>Le CIP France – USA, le ROTARY Centres pour la Paix et l’IEP organisent cette  session de formation sur la Paix Positive,</a:t>
            </a:r>
          </a:p>
          <a:p>
            <a:pPr algn="just">
              <a:spcBef>
                <a:spcPts val="1200"/>
              </a:spcBef>
            </a:pPr>
            <a:r>
              <a:rPr lang="fr-FR" sz="2400" dirty="0"/>
              <a:t>Pour des jeunes niveau bac + 3 minimum, intéressés par le sujet de la paix dans le monde, par le travail dans les organisations internationales,</a:t>
            </a:r>
          </a:p>
          <a:p>
            <a:pPr algn="just"/>
            <a:r>
              <a:rPr lang="fr-FR" sz="2400" b="1" i="1" dirty="0"/>
              <a:t>30 jeunes - 10 américains et 20 français - seront formés, en anglais</a:t>
            </a:r>
            <a:r>
              <a:rPr lang="fr-FR" sz="2400" dirty="0"/>
              <a:t>:</a:t>
            </a:r>
          </a:p>
          <a:p>
            <a:pPr lvl="1" algn="just"/>
            <a:r>
              <a:rPr lang="fr-FR" sz="2000" dirty="0"/>
              <a:t>Pour acquérir des connaissances et des outils concrets sur la notion de Paix Positive</a:t>
            </a:r>
          </a:p>
          <a:p>
            <a:pPr lvl="1" algn="just"/>
            <a:r>
              <a:rPr lang="fr-FR" sz="2000" dirty="0"/>
              <a:t>Être à même de gérer les conflits lorsqu’ils surviennent,</a:t>
            </a:r>
          </a:p>
          <a:p>
            <a:pPr lvl="1" algn="just"/>
            <a:r>
              <a:rPr lang="fr-FR" sz="2000" dirty="0"/>
              <a:t>Appliquer et amplifier le message de la Paix Positive au sein de leurs réseaux,</a:t>
            </a:r>
          </a:p>
          <a:p>
            <a:pPr lvl="1" algn="just"/>
            <a:r>
              <a:rPr lang="fr-FR" sz="2000" dirty="0"/>
              <a:t>Développer des relations avec les autres participants au-delà du séminaire</a:t>
            </a:r>
          </a:p>
          <a:p>
            <a:pPr marL="0" indent="0">
              <a:buNone/>
            </a:pPr>
            <a:r>
              <a:rPr lang="fr-FR" sz="1400" dirty="0"/>
              <a:t>  Les candidatures sont ouvertes, sur le blog du CIP France USA </a:t>
            </a:r>
            <a:r>
              <a:rPr lang="fr-FR" sz="1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https://www.surveymonkey.com/r/ZMQK2VK</a:t>
            </a:r>
            <a:endParaRPr lang="fr-FR" sz="1400" dirty="0">
              <a:solidFill>
                <a:schemeClr val="accent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658CE86-6C58-4011-B9BE-6727D95BB4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178" y="918196"/>
            <a:ext cx="1104896" cy="781243"/>
          </a:xfrm>
          <a:prstGeom prst="rect">
            <a:avLst/>
          </a:prstGeom>
        </p:spPr>
      </p:pic>
      <p:pic>
        <p:nvPicPr>
          <p:cNvPr id="5" name="Picture 2" descr="Le Rotary noue un nouveau partenariat stratégique avec l'Institut pour  l'économie et la paix – Rotary Club La Baule Atlantique">
            <a:extLst>
              <a:ext uri="{FF2B5EF4-FFF2-40B4-BE49-F238E27FC236}">
                <a16:creationId xmlns:a16="http://schemas.microsoft.com/office/drawing/2014/main" id="{83693B9A-513F-4E17-BD79-8A9DAA1EC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446" y="927658"/>
            <a:ext cx="1029653" cy="77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B1DB3303-3325-4BBF-860F-AC36A60B7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999" y="927658"/>
            <a:ext cx="2157232" cy="754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3B5C366-3523-4302-8EC6-6917EF409601}"/>
              </a:ext>
            </a:extLst>
          </p:cNvPr>
          <p:cNvSpPr txBox="1">
            <a:spLocks/>
          </p:cNvSpPr>
          <p:nvPr/>
        </p:nvSpPr>
        <p:spPr>
          <a:xfrm>
            <a:off x="4801190" y="281999"/>
            <a:ext cx="6529828" cy="64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utiger LT Std 55 Roman" panose="020B0602020204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Séminaire de la Paix Positive</a:t>
            </a:r>
          </a:p>
        </p:txBody>
      </p:sp>
    </p:spTree>
    <p:extLst>
      <p:ext uri="{BB962C8B-B14F-4D97-AF65-F5344CB8AC3E}">
        <p14:creationId xmlns:p14="http://schemas.microsoft.com/office/powerpoint/2010/main" val="28523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1E9E650-3E6C-9247-8B88-35C67792E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522" y="2082898"/>
            <a:ext cx="10515600" cy="645659"/>
          </a:xfrm>
        </p:spPr>
        <p:txBody>
          <a:bodyPr>
            <a:normAutofit/>
          </a:bodyPr>
          <a:lstStyle/>
          <a:p>
            <a:r>
              <a:rPr lang="fr-FR" sz="3200" dirty="0"/>
              <a:t>Date, lieu et conférence de clôture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3DA1F2-ED66-BA4A-B32F-791F9CE3F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611" y="2758804"/>
            <a:ext cx="10515600" cy="3615508"/>
          </a:xfrm>
        </p:spPr>
        <p:txBody>
          <a:bodyPr>
            <a:normAutofit/>
          </a:bodyPr>
          <a:lstStyle/>
          <a:p>
            <a:pPr algn="just"/>
            <a:r>
              <a:rPr lang="fr-FR" sz="2400" dirty="0"/>
              <a:t>La formation est prévue sur 3 jours du 14 au 16 octobre 2021, dans les locaux de Rennes Business School,</a:t>
            </a:r>
          </a:p>
          <a:p>
            <a:pPr algn="just"/>
            <a:r>
              <a:rPr lang="fr-FR" sz="2400" dirty="0"/>
              <a:t>L’hébergement est pris en charge pour les jeunes participants, à leur arrivée à Rennes, pour la durée de la formation </a:t>
            </a:r>
          </a:p>
          <a:p>
            <a:pPr algn="just"/>
            <a:r>
              <a:rPr lang="fr-FR" sz="2400" dirty="0"/>
              <a:t>Une </a:t>
            </a:r>
            <a:r>
              <a:rPr lang="fr-FR" sz="2400" b="1" i="1" dirty="0"/>
              <a:t>conférence-débat ouverte à tous avec Jean-Pierre RAFFARIN, président de la Fondation des Leaders pour la Paix</a:t>
            </a:r>
            <a:r>
              <a:rPr lang="fr-FR" sz="2400" dirty="0"/>
              <a:t> clôturera le séminaire, le Samedi 16 octobre, et sera suivie d’un dîner</a:t>
            </a:r>
          </a:p>
          <a:p>
            <a:pPr marL="0" indent="0" algn="l">
              <a:spcBef>
                <a:spcPts val="0"/>
              </a:spcBef>
              <a:buNone/>
            </a:pPr>
            <a:r>
              <a:rPr lang="fr-FR" dirty="0"/>
              <a:t>   </a:t>
            </a:r>
            <a:r>
              <a:rPr lang="fr-FR" sz="1400" dirty="0"/>
              <a:t>Les modalités d’inscription – horaires et coût -  à la conférence et au dîner seront précisées ultérieurement </a:t>
            </a:r>
          </a:p>
          <a:p>
            <a:pPr algn="just"/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A1B5FD9-4C66-4F9A-A9D3-8BB8CBC1F09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165" y="907490"/>
            <a:ext cx="1412341" cy="118249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FCF6726D-8123-4F5C-85D6-69CF615C1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83069" y="869783"/>
            <a:ext cx="1754497" cy="1152249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21F54FE3-7AEA-4D9B-8A93-57FD7970892C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65" y="1083749"/>
            <a:ext cx="2067878" cy="72772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2911D9BD-A1C6-4447-B069-5319A1D8883F}"/>
              </a:ext>
            </a:extLst>
          </p:cNvPr>
          <p:cNvSpPr txBox="1">
            <a:spLocks/>
          </p:cNvSpPr>
          <p:nvPr/>
        </p:nvSpPr>
        <p:spPr>
          <a:xfrm>
            <a:off x="4801190" y="281999"/>
            <a:ext cx="6529828" cy="6456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Frutiger LT Std 55 Roman" panose="020B0602020204020204" pitchFamily="34" charset="0"/>
                <a:ea typeface="+mj-ea"/>
                <a:cs typeface="+mj-cs"/>
              </a:defRPr>
            </a:lvl1pPr>
          </a:lstStyle>
          <a:p>
            <a:r>
              <a:rPr lang="fr-FR" dirty="0"/>
              <a:t>Séminaire de la Paix Positive</a:t>
            </a:r>
          </a:p>
        </p:txBody>
      </p:sp>
    </p:spTree>
    <p:extLst>
      <p:ext uri="{BB962C8B-B14F-4D97-AF65-F5344CB8AC3E}">
        <p14:creationId xmlns:p14="http://schemas.microsoft.com/office/powerpoint/2010/main" val="27621377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2" id="{C63E9309-0BD1-4CA3-BC8C-0AD27C943368}" vid="{A9234742-5A28-4918-A09C-9F1BE1A4103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AFD - Séminaire Paix Positive</Template>
  <TotalTime>123</TotalTime>
  <Words>490</Words>
  <Application>Microsoft Office PowerPoint</Application>
  <PresentationFormat>Grand écran</PresentationFormat>
  <Paragraphs>32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Frutiger LT Std 55 Roman</vt:lpstr>
      <vt:lpstr>Thème Office</vt:lpstr>
      <vt:lpstr>Séminaire de la Paix Positive Rennes      14 - 16 octobre 2021</vt:lpstr>
      <vt:lpstr>Le concept de la Paix Positive</vt:lpstr>
      <vt:lpstr>Le ROTARY Centres pour la Paix et l’IEP</vt:lpstr>
      <vt:lpstr>Les organisateurs  </vt:lpstr>
      <vt:lpstr>Contenu de la formation, profil des candidats </vt:lpstr>
      <vt:lpstr>Date, lieu et conférence de clôture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Séminaire de formation Paix Positive</dc:title>
  <dc:creator>Edmonde POISNEL</dc:creator>
  <cp:lastModifiedBy>Pierre Jouadé</cp:lastModifiedBy>
  <cp:revision>19</cp:revision>
  <dcterms:created xsi:type="dcterms:W3CDTF">2021-04-18T06:36:09Z</dcterms:created>
  <dcterms:modified xsi:type="dcterms:W3CDTF">2021-05-27T12:55:38Z</dcterms:modified>
</cp:coreProperties>
</file>